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287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035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42612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20288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43497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06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29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43318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77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628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18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368A519-9302-424F-AC6D-F1321331039C}" type="datetimeFigureOut">
              <a:rPr lang="es-ES" smtClean="0"/>
              <a:t>31/03/2020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A645EA8-6D13-481D-93CF-A71EF84B1257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683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79448" y="1060703"/>
            <a:ext cx="9144000" cy="4279393"/>
          </a:xfrm>
        </p:spPr>
        <p:txBody>
          <a:bodyPr>
            <a:prstTxWarp prst="textDeflate">
              <a:avLst/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ES" sz="8000" dirty="0" smtClean="0"/>
              <a:t>Canciones tradicionales</a:t>
            </a:r>
            <a:endParaRPr lang="es-ES" sz="8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9582539" y="6483096"/>
            <a:ext cx="2496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Book Antiqua" panose="02040602050305030304" pitchFamily="18" charset="0"/>
              </a:rPr>
              <a:t>Laura Pérez González. 4ºC</a:t>
            </a:r>
            <a:endParaRPr lang="es-ES" sz="1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81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19864" y="771777"/>
            <a:ext cx="5976654" cy="475487"/>
          </a:xfrm>
        </p:spPr>
        <p:txBody>
          <a:bodyPr>
            <a:prstTxWarp prst="textArchUp">
              <a:avLst/>
            </a:prstTxWarp>
            <a:normAutofit fontScale="90000"/>
          </a:bodyPr>
          <a:lstStyle/>
          <a:p>
            <a:r>
              <a:rPr lang="es-ES" dirty="0" smtClean="0">
                <a:effectLst>
                  <a:glow rad="101600">
                    <a:schemeClr val="tx2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Canciones infantiles</a:t>
            </a:r>
            <a:endParaRPr lang="es-ES" dirty="0">
              <a:effectLst>
                <a:glow rad="101600">
                  <a:schemeClr val="tx2">
                    <a:lumMod val="50000"/>
                    <a:lumOff val="50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27750" y="1335025"/>
            <a:ext cx="8523258" cy="1371599"/>
          </a:xfrm>
        </p:spPr>
        <p:txBody>
          <a:bodyPr/>
          <a:lstStyle/>
          <a:p>
            <a:pPr marL="0" indent="0" algn="ctr">
              <a:buNone/>
            </a:pPr>
            <a:r>
              <a:rPr lang="es-ES" sz="2200" b="1" u="sng" dirty="0" smtClean="0">
                <a:solidFill>
                  <a:schemeClr val="tx1"/>
                </a:solidFill>
                <a:latin typeface="Forte" panose="03060902040502070203" pitchFamily="66" charset="0"/>
              </a:rPr>
              <a:t>Estaba el señor Don Gato</a:t>
            </a:r>
          </a:p>
          <a:p>
            <a:pPr marL="0" indent="0" algn="ctr">
              <a:buNone/>
            </a:pPr>
            <a:r>
              <a:rPr lang="es-ES" sz="16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Esta canción me la cantaba mi padre en diversas ocasiones, haciendo dichas actividades más amenas, teniendo más o menos un año. La aprendió de su madre, utilizándose con los mismos objetivos.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397456" y="2845570"/>
            <a:ext cx="4290111" cy="36009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Estaba el señor don gato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Sentadito en su tejado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Sentadito en su tejado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 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Ha recibido una carta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Que si quiere ser casado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Que si quiere ser casado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 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Con un gatita parda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Sobrina de un gato pardo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Sobrina de un gato pardo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 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Al recibir la noticia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Se ha caído del tejado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Se ha caído del </a:t>
            </a:r>
            <a:r>
              <a:rPr lang="es-ES" sz="1200" dirty="0" smtClean="0">
                <a:latin typeface="Algerian" panose="04020705040A02060702" pitchFamily="82" charset="0"/>
              </a:rPr>
              <a:t>tejado</a:t>
            </a:r>
          </a:p>
          <a:p>
            <a:endParaRPr lang="es-ES" sz="1200" dirty="0">
              <a:latin typeface="Algerian" panose="04020705040A02060702" pitchFamily="82" charset="0"/>
            </a:endParaRPr>
          </a:p>
          <a:p>
            <a:r>
              <a:rPr lang="es-ES" sz="1200" dirty="0" smtClean="0">
                <a:latin typeface="Algerian" panose="04020705040A02060702" pitchFamily="82" charset="0"/>
              </a:rPr>
              <a:t>Se rompió siete costillas</a:t>
            </a:r>
            <a:br>
              <a:rPr lang="es-ES" sz="1200" dirty="0" smtClean="0">
                <a:latin typeface="Algerian" panose="04020705040A02060702" pitchFamily="82" charset="0"/>
              </a:rPr>
            </a:br>
            <a:r>
              <a:rPr lang="es-ES" sz="1200" dirty="0" smtClean="0">
                <a:latin typeface="Algerian" panose="04020705040A02060702" pitchFamily="82" charset="0"/>
              </a:rPr>
              <a:t>El espinazo y el rabo </a:t>
            </a:r>
            <a:r>
              <a:rPr lang="es-ES" sz="1200" dirty="0" err="1" smtClean="0">
                <a:latin typeface="Algerian" panose="04020705040A02060702" pitchFamily="82" charset="0"/>
              </a:rPr>
              <a:t>marrama</a:t>
            </a:r>
            <a:r>
              <a:rPr lang="es-ES" sz="1200" dirty="0" smtClean="0">
                <a:latin typeface="Algerian" panose="04020705040A02060702" pitchFamily="82" charset="0"/>
              </a:rPr>
              <a:t> miau </a:t>
            </a:r>
            <a:r>
              <a:rPr lang="es-ES" sz="1200" dirty="0" err="1" smtClean="0">
                <a:latin typeface="Algerian" panose="04020705040A02060702" pitchFamily="82" charset="0"/>
              </a:rPr>
              <a:t>miau</a:t>
            </a:r>
            <a:r>
              <a:rPr lang="es-ES" sz="1200" dirty="0" smtClean="0">
                <a:latin typeface="Algerian" panose="04020705040A02060702" pitchFamily="82" charset="0"/>
              </a:rPr>
              <a:t> </a:t>
            </a:r>
            <a:r>
              <a:rPr lang="es-ES" sz="1200" dirty="0" err="1" smtClean="0">
                <a:latin typeface="Algerian" panose="04020705040A02060702" pitchFamily="82" charset="0"/>
              </a:rPr>
              <a:t>miau</a:t>
            </a:r>
            <a:r>
              <a:rPr lang="es-ES" sz="1200" dirty="0" smtClean="0">
                <a:latin typeface="Algerian" panose="04020705040A02060702" pitchFamily="82" charset="0"/>
              </a:rPr>
              <a:t/>
            </a:r>
            <a:br>
              <a:rPr lang="es-ES" sz="1200" dirty="0" smtClean="0">
                <a:latin typeface="Algerian" panose="04020705040A02060702" pitchFamily="82" charset="0"/>
              </a:rPr>
            </a:br>
            <a:r>
              <a:rPr lang="es-ES" sz="1200" dirty="0" smtClean="0">
                <a:latin typeface="Algerian" panose="04020705040A02060702" pitchFamily="82" charset="0"/>
              </a:rPr>
              <a:t>El espinazo y el rabo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519672" y="3214902"/>
            <a:ext cx="4251960" cy="286232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>
                <a:latin typeface="Algerian" panose="04020705040A02060702" pitchFamily="82" charset="0"/>
              </a:rPr>
              <a:t>Ya </a:t>
            </a:r>
            <a:r>
              <a:rPr lang="es-ES" sz="1200" dirty="0">
                <a:latin typeface="Algerian" panose="04020705040A02060702" pitchFamily="82" charset="0"/>
              </a:rPr>
              <a:t>lo llevan a enterrar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Por la calle del pescado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Por la calle del pescado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 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Al olor de la sardina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El gato ha resucitado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El gato ha </a:t>
            </a:r>
            <a:r>
              <a:rPr lang="es-ES" sz="1200" dirty="0" smtClean="0">
                <a:latin typeface="Algerian" panose="04020705040A02060702" pitchFamily="82" charset="0"/>
              </a:rPr>
              <a:t>resucitado</a:t>
            </a:r>
          </a:p>
          <a:p>
            <a:endParaRPr lang="es-ES" sz="1200" dirty="0">
              <a:latin typeface="Algerian" panose="04020705040A02060702" pitchFamily="82" charset="0"/>
            </a:endParaRPr>
          </a:p>
          <a:p>
            <a:r>
              <a:rPr lang="es-ES" sz="1200" dirty="0">
                <a:latin typeface="Algerian" panose="04020705040A02060702" pitchFamily="82" charset="0"/>
              </a:rPr>
              <a:t>Por eso dice la gente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Siete vidas tiene un gato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Siete vidas tiene un gato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 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Y aquí se acaba la copla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De don gato enamorado </a:t>
            </a:r>
            <a:r>
              <a:rPr lang="es-ES" sz="1200" dirty="0" err="1">
                <a:latin typeface="Algerian" panose="04020705040A02060702" pitchFamily="82" charset="0"/>
              </a:rPr>
              <a:t>marrama</a:t>
            </a:r>
            <a:r>
              <a:rPr lang="es-ES" sz="1200" dirty="0">
                <a:latin typeface="Algerian" panose="04020705040A02060702" pitchFamily="82" charset="0"/>
              </a:rPr>
              <a:t> miau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> </a:t>
            </a:r>
            <a:r>
              <a:rPr lang="es-ES" sz="1200" dirty="0" err="1">
                <a:latin typeface="Algerian" panose="04020705040A02060702" pitchFamily="82" charset="0"/>
              </a:rPr>
              <a:t>miau</a:t>
            </a:r>
            <a:r>
              <a:rPr lang="es-ES" sz="1200" dirty="0">
                <a:latin typeface="Algerian" panose="04020705040A02060702" pitchFamily="82" charset="0"/>
              </a:rPr>
              <a:t/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De don gato </a:t>
            </a:r>
            <a:r>
              <a:rPr lang="es-ES" sz="1200" dirty="0" smtClean="0">
                <a:latin typeface="Algerian" panose="04020705040A02060702" pitchFamily="82" charset="0"/>
              </a:rPr>
              <a:t>enamorado</a:t>
            </a:r>
            <a:endParaRPr lang="es-ES" sz="1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19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83872" y="771777"/>
            <a:ext cx="5457208" cy="475487"/>
          </a:xfrm>
        </p:spPr>
        <p:txBody>
          <a:bodyPr>
            <a:prstTxWarp prst="textArchUp">
              <a:avLst/>
            </a:prstTxWarp>
            <a:normAutofit fontScale="90000"/>
          </a:bodyPr>
          <a:lstStyle/>
          <a:p>
            <a:r>
              <a:rPr lang="es-ES" dirty="0" smtClean="0">
                <a:effectLst>
                  <a:glow rad="101600">
                    <a:schemeClr val="tx2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Canciones FESTIVAS</a:t>
            </a:r>
            <a:endParaRPr lang="es-ES" dirty="0">
              <a:effectLst>
                <a:glow rad="101600">
                  <a:schemeClr val="tx2">
                    <a:lumMod val="50000"/>
                    <a:lumOff val="50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38062" y="1335025"/>
            <a:ext cx="8102634" cy="10789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sz="2200" b="1" u="sng" dirty="0" smtClean="0">
                <a:solidFill>
                  <a:schemeClr val="tx1"/>
                </a:solidFill>
                <a:latin typeface="Forte" panose="03060902040502070203" pitchFamily="66" charset="0"/>
              </a:rPr>
              <a:t>Jota del “que sique</a:t>
            </a:r>
            <a:r>
              <a:rPr lang="es-ES" sz="2200" b="1" dirty="0" smtClean="0">
                <a:solidFill>
                  <a:schemeClr val="tx1"/>
                </a:solidFill>
                <a:latin typeface="Forte" panose="03060902040502070203" pitchFamily="66" charset="0"/>
              </a:rPr>
              <a:t>”</a:t>
            </a:r>
          </a:p>
          <a:p>
            <a:pPr marL="0" indent="0" algn="ctr">
              <a:buNone/>
            </a:pPr>
            <a:r>
              <a:rPr lang="es-ES" sz="16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Mi padre aprendió esta canción al oírla desde que era pequeño en reuniones con amigos o familiares.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177212" y="2560321"/>
            <a:ext cx="5423968" cy="399590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ES" sz="1200" dirty="0">
                <a:latin typeface="Algerian" panose="04020705040A02060702" pitchFamily="82" charset="0"/>
              </a:rPr>
              <a:t>Que si que, que no que, que a mi novia le gustan los albaricoques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Que no que, que si que, que a mi novia le gusta el palique.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Los curas y taberneros, son de la misma opinión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Cuantos más bautizos hacen, más pesetas al cajón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Más pesetas al cajón, los curas y taberneros.</a:t>
            </a:r>
            <a:br>
              <a:rPr lang="es-ES" sz="1200" dirty="0">
                <a:latin typeface="Algerian" panose="04020705040A02060702" pitchFamily="82" charset="0"/>
              </a:rPr>
            </a:br>
            <a:endParaRPr lang="es-ES" sz="1200" dirty="0" smtClean="0">
              <a:latin typeface="Algerian" panose="04020705040A02060702" pitchFamily="82" charset="0"/>
            </a:endParaRPr>
          </a:p>
          <a:p>
            <a:pPr>
              <a:lnSpc>
                <a:spcPts val="1800"/>
              </a:lnSpc>
            </a:pPr>
            <a:r>
              <a:rPr lang="es-ES" sz="1200" dirty="0" smtClean="0">
                <a:latin typeface="Algerian" panose="04020705040A02060702" pitchFamily="82" charset="0"/>
              </a:rPr>
              <a:t>Que </a:t>
            </a:r>
            <a:r>
              <a:rPr lang="es-ES" sz="1200" dirty="0">
                <a:latin typeface="Algerian" panose="04020705040A02060702" pitchFamily="82" charset="0"/>
              </a:rPr>
              <a:t>si que, que no que, que a mi novia le gustan los albaricoques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Que no que, que si que, que a mi novia le gusta el palique.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No canto por que bien sé, ni canto por que bien canto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Los que cantan son los curas, que cantando ganan cuartos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Que cantado ganan cuartos, no canto por que bien sé</a:t>
            </a:r>
            <a:r>
              <a:rPr lang="es-ES" sz="1200" dirty="0" smtClean="0">
                <a:latin typeface="Algerian" panose="04020705040A02060702" pitchFamily="82" charset="0"/>
              </a:rPr>
              <a:t>.</a:t>
            </a:r>
          </a:p>
          <a:p>
            <a:pPr>
              <a:lnSpc>
                <a:spcPts val="1800"/>
              </a:lnSpc>
            </a:pPr>
            <a:endParaRPr lang="es-ES" sz="1200" dirty="0" smtClean="0">
              <a:latin typeface="Algerian" panose="04020705040A02060702" pitchFamily="82" charset="0"/>
            </a:endParaRPr>
          </a:p>
          <a:p>
            <a:pPr>
              <a:lnSpc>
                <a:spcPts val="1800"/>
              </a:lnSpc>
            </a:pPr>
            <a:r>
              <a:rPr lang="es-ES" sz="1200" dirty="0" smtClean="0">
                <a:latin typeface="Algerian" panose="04020705040A02060702" pitchFamily="82" charset="0"/>
              </a:rPr>
              <a:t>Arriba</a:t>
            </a:r>
            <a:r>
              <a:rPr lang="es-ES" sz="1200" dirty="0">
                <a:latin typeface="Algerian" panose="04020705040A02060702" pitchFamily="82" charset="0"/>
              </a:rPr>
              <a:t>, abajo, que a mi novia le he visto el refajo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Abajo, arriba, que a mi novia le he visto la liga.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Por el filo de una espada, se pasea una culebra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Por mucho que corte el filo, más corta una mala </a:t>
            </a:r>
            <a:r>
              <a:rPr lang="es-ES" sz="1200" dirty="0" smtClean="0">
                <a:latin typeface="Algerian" panose="04020705040A02060702" pitchFamily="82" charset="0"/>
              </a:rPr>
              <a:t>lengua</a:t>
            </a:r>
          </a:p>
          <a:p>
            <a:pPr>
              <a:lnSpc>
                <a:spcPts val="1800"/>
              </a:lnSpc>
            </a:pPr>
            <a:r>
              <a:rPr lang="es-ES" sz="1200" dirty="0">
                <a:latin typeface="Algerian" panose="04020705040A02060702" pitchFamily="82" charset="0"/>
              </a:rPr>
              <a:t>Más corta una mala lengua, por el filo de una espada</a:t>
            </a:r>
            <a:r>
              <a:rPr lang="es-ES" sz="1200" dirty="0" smtClean="0">
                <a:latin typeface="Algerian" panose="04020705040A02060702" pitchFamily="82" charset="0"/>
              </a:rPr>
              <a:t>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894576" y="3252818"/>
            <a:ext cx="4773168" cy="2610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ES" sz="1200" dirty="0">
                <a:latin typeface="Algerian" panose="04020705040A02060702" pitchFamily="82" charset="0"/>
              </a:rPr>
              <a:t>Arriba, abajo, que a mi novia le he visto el refajo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Abajo, arriba, que a mi novia le he visto la liga.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 err="1">
                <a:latin typeface="Algerian" panose="04020705040A02060702" pitchFamily="82" charset="0"/>
              </a:rPr>
              <a:t>Zapateate</a:t>
            </a:r>
            <a:r>
              <a:rPr lang="es-ES" sz="1200" dirty="0">
                <a:latin typeface="Algerian" panose="04020705040A02060702" pitchFamily="82" charset="0"/>
              </a:rPr>
              <a:t> serrana, y hasta que rompas el suelo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Y si rompes los zapatos, yo te compraré unos nuevos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Yo te compraré unos nuevos, </a:t>
            </a:r>
            <a:r>
              <a:rPr lang="es-ES" sz="1200" dirty="0" err="1">
                <a:latin typeface="Algerian" panose="04020705040A02060702" pitchFamily="82" charset="0"/>
              </a:rPr>
              <a:t>zapateate</a:t>
            </a:r>
            <a:r>
              <a:rPr lang="es-ES" sz="1200" dirty="0">
                <a:latin typeface="Algerian" panose="04020705040A02060702" pitchFamily="82" charset="0"/>
              </a:rPr>
              <a:t> serrana.</a:t>
            </a:r>
            <a:br>
              <a:rPr lang="es-ES" sz="1200" dirty="0">
                <a:latin typeface="Algerian" panose="04020705040A02060702" pitchFamily="82" charset="0"/>
              </a:rPr>
            </a:br>
            <a:endParaRPr lang="es-ES" sz="1200" dirty="0">
              <a:latin typeface="Algerian" panose="04020705040A02060702" pitchFamily="82" charset="0"/>
            </a:endParaRPr>
          </a:p>
          <a:p>
            <a:pPr>
              <a:lnSpc>
                <a:spcPts val="1800"/>
              </a:lnSpc>
            </a:pPr>
            <a:r>
              <a:rPr lang="es-ES" sz="1200" dirty="0">
                <a:latin typeface="Algerian" panose="04020705040A02060702" pitchFamily="82" charset="0"/>
              </a:rPr>
              <a:t>Que si que, que no que, que a mi novia le gustan los albaricoques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Que no que, que si que, que a mi novia le gusta el palique.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Arriba, abajo que a mi novia le he visto el refajo</a:t>
            </a:r>
            <a:br>
              <a:rPr lang="es-ES" sz="1200" dirty="0">
                <a:latin typeface="Algerian" panose="04020705040A02060702" pitchFamily="82" charset="0"/>
              </a:rPr>
            </a:br>
            <a:r>
              <a:rPr lang="es-ES" sz="1200" dirty="0">
                <a:latin typeface="Algerian" panose="04020705040A02060702" pitchFamily="82" charset="0"/>
              </a:rPr>
              <a:t>Abajo, arriba, que a mi novia le he visto la liga (bis</a:t>
            </a:r>
            <a:r>
              <a:rPr lang="es-ES" sz="1200" dirty="0" smtClean="0">
                <a:latin typeface="Algerian" panose="04020705040A02060702" pitchFamily="82" charset="0"/>
              </a:rPr>
              <a:t>).</a:t>
            </a:r>
            <a:endParaRPr lang="es-ES" sz="1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90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91848" y="771777"/>
            <a:ext cx="6179584" cy="475487"/>
          </a:xfrm>
        </p:spPr>
        <p:txBody>
          <a:bodyPr>
            <a:prstTxWarp prst="textArchUp">
              <a:avLst/>
            </a:prstTxWarp>
            <a:normAutofit fontScale="90000"/>
          </a:bodyPr>
          <a:lstStyle/>
          <a:p>
            <a:r>
              <a:rPr lang="es-ES" dirty="0" smtClean="0">
                <a:effectLst>
                  <a:glow rad="101600">
                    <a:schemeClr val="tx2">
                      <a:lumMod val="50000"/>
                      <a:lumOff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Canciones picarescas</a:t>
            </a:r>
            <a:endParaRPr lang="es-ES" dirty="0">
              <a:effectLst>
                <a:glow rad="101600">
                  <a:schemeClr val="tx2">
                    <a:lumMod val="50000"/>
                    <a:lumOff val="50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254089" y="2666863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En casa del señor cura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solamente hay una cama.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Si en la cama duerme el cura, 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¿Dónde coño duerme el ama?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254089" y="3688548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En la torre de la iglesia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Yo vi un tejo relucir.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Nadie daba con el tejo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Y yo con el tejo di.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254089" y="4706721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Mi mula pide cebada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Mi mujer pide otro traje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Hay que ver lo que me cuesta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Mantener dos animales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283670" y="3686790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En la torre de la iglesia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Han anidado jilgueros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Y el señor cura a dicho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Que no le toquen los huevos.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241515" y="5726650"/>
            <a:ext cx="2637952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Al novio que hoy se casa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Un consejo le doy yo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Que conserve bien el cirio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Que es larga la procesión</a:t>
            </a:r>
            <a:r>
              <a:rPr lang="es-ES" sz="1200" dirty="0" smtClean="0">
                <a:latin typeface="Algerian" panose="04020705040A02060702" pitchFamily="82" charset="0"/>
              </a:rPr>
              <a:t>.</a:t>
            </a:r>
            <a:endParaRPr lang="es-ES" sz="1200" dirty="0">
              <a:latin typeface="Algerian" panose="04020705040A02060702" pitchFamily="8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283670" y="2666862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Una viudita me quiere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Yo no sé para que asunto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Será para que le riegue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Lo que le dejó el difunto.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283670" y="5726650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latin typeface="Algerian" panose="04020705040A02060702" pitchFamily="82" charset="0"/>
              </a:rPr>
              <a:t>Y con esta terminamos 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Y nos vamos a otra pueblo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Que las mozas que aquí hay</a:t>
            </a:r>
          </a:p>
          <a:p>
            <a:r>
              <a:rPr lang="es-ES" sz="1200" dirty="0">
                <a:latin typeface="Algerian" panose="04020705040A02060702" pitchFamily="82" charset="0"/>
              </a:rPr>
              <a:t>Están dando poco juego.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7283670" y="4706721"/>
            <a:ext cx="262537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>
                <a:latin typeface="Algerian" panose="04020705040A02060702" pitchFamily="82" charset="0"/>
              </a:rPr>
              <a:t>La puerta de la botica</a:t>
            </a:r>
          </a:p>
          <a:p>
            <a:r>
              <a:rPr lang="es-ES" sz="1200" dirty="0" smtClean="0">
                <a:latin typeface="Algerian" panose="04020705040A02060702" pitchFamily="82" charset="0"/>
              </a:rPr>
              <a:t>Siempre la encuentro regada</a:t>
            </a:r>
          </a:p>
          <a:p>
            <a:r>
              <a:rPr lang="es-ES" sz="1200" dirty="0" smtClean="0">
                <a:latin typeface="Algerian" panose="04020705040A02060702" pitchFamily="82" charset="0"/>
              </a:rPr>
              <a:t>O se caen los botellines</a:t>
            </a:r>
          </a:p>
          <a:p>
            <a:r>
              <a:rPr lang="es-ES" sz="1200" dirty="0" smtClean="0">
                <a:latin typeface="Algerian" panose="04020705040A02060702" pitchFamily="82" charset="0"/>
              </a:rPr>
              <a:t>O se mea la criada.</a:t>
            </a:r>
            <a:endParaRPr lang="es-ES" dirty="0">
              <a:latin typeface="Algerian" panose="04020705040A02060702" pitchFamily="82" charset="0"/>
            </a:endParaRPr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2038062" y="1335025"/>
            <a:ext cx="8102634" cy="1078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200" b="1" u="sng" dirty="0" err="1" smtClean="0">
                <a:solidFill>
                  <a:schemeClr val="tx1"/>
                </a:solidFill>
                <a:latin typeface="Forte" panose="03060902040502070203" pitchFamily="66" charset="0"/>
              </a:rPr>
              <a:t>Rabeladas</a:t>
            </a:r>
            <a:endParaRPr lang="es-ES" sz="2200" b="1" dirty="0" smtClean="0">
              <a:solidFill>
                <a:schemeClr val="tx1"/>
              </a:solidFill>
              <a:latin typeface="Forte" panose="03060902040502070203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ES" sz="16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Se llaman así porque se cantan acompañadas de un rabel.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ES" sz="16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Un compañero de mi padre en la universidad las cantaba cuando estaban </a:t>
            </a:r>
            <a:r>
              <a:rPr lang="es-ES" sz="1600" smtClean="0">
                <a:solidFill>
                  <a:schemeClr val="tx1"/>
                </a:solidFill>
                <a:latin typeface="Book Antiqua" panose="02040602050305030304" pitchFamily="18" charset="0"/>
              </a:rPr>
              <a:t>en grupo.</a:t>
            </a:r>
            <a:endParaRPr lang="es-ES" sz="1600" dirty="0" smtClean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76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  <p:bldP spid="14" grpId="0" animBg="1"/>
      <p:bldP spid="15" grpId="0" animBg="1"/>
      <p:bldP spid="16" grpId="0" uiExpand="1" build="p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1D7FE98CCD256449BD282594658A6C1" ma:contentTypeVersion="4" ma:contentTypeDescription="Crear nuevo documento." ma:contentTypeScope="" ma:versionID="cc5d805969d9816a59874f066b8598c3">
  <xsd:schema xmlns:xsd="http://www.w3.org/2001/XMLSchema" xmlns:xs="http://www.w3.org/2001/XMLSchema" xmlns:p="http://schemas.microsoft.com/office/2006/metadata/properties" xmlns:ns2="2d44a705-c5ca-4146-a881-2d0e52da3fc5" targetNamespace="http://schemas.microsoft.com/office/2006/metadata/properties" ma:root="true" ma:fieldsID="3bb82c2bee55b93e27be7a85ce3f71e6" ns2:_="">
    <xsd:import namespace="2d44a705-c5ca-4146-a881-2d0e52da3fc5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44a705-c5ca-4146-a881-2d0e52da3fc5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2d44a705-c5ca-4146-a881-2d0e52da3fc5">25320b6c-490a-437a-bdbc-147c19290a5d</ReferenceId>
  </documentManagement>
</p:properties>
</file>

<file path=customXml/itemProps1.xml><?xml version="1.0" encoding="utf-8"?>
<ds:datastoreItem xmlns:ds="http://schemas.openxmlformats.org/officeDocument/2006/customXml" ds:itemID="{E2AA10EB-9E09-4680-9EC5-E0E1CBDF9ADE}"/>
</file>

<file path=customXml/itemProps2.xml><?xml version="1.0" encoding="utf-8"?>
<ds:datastoreItem xmlns:ds="http://schemas.openxmlformats.org/officeDocument/2006/customXml" ds:itemID="{C53BE6F1-496A-4142-A838-2AC56027AA6C}"/>
</file>

<file path=customXml/itemProps3.xml><?xml version="1.0" encoding="utf-8"?>
<ds:datastoreItem xmlns:ds="http://schemas.openxmlformats.org/officeDocument/2006/customXml" ds:itemID="{7B9AF69F-291A-4084-8A70-A5646D49CA47}"/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136</TotalTime>
  <Words>796</Words>
  <Application>Microsoft Office PowerPoint</Application>
  <PresentationFormat>Panorámica</PresentationFormat>
  <Paragraphs>67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Algerian</vt:lpstr>
      <vt:lpstr>Arial</vt:lpstr>
      <vt:lpstr>Book Antiqua</vt:lpstr>
      <vt:lpstr>Forte</vt:lpstr>
      <vt:lpstr>Gill Sans MT</vt:lpstr>
      <vt:lpstr>Impact</vt:lpstr>
      <vt:lpstr>Badge</vt:lpstr>
      <vt:lpstr>Canciones tradicionales</vt:lpstr>
      <vt:lpstr>Canciones infantiles</vt:lpstr>
      <vt:lpstr>Canciones FESTIVAS</vt:lpstr>
      <vt:lpstr>Canciones picarescas</vt:lpstr>
    </vt:vector>
  </TitlesOfParts>
  <Company>RevolucionUnattended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Chema Pérez</dc:creator>
  <cp:lastModifiedBy>Chema Pérez</cp:lastModifiedBy>
  <cp:revision>23</cp:revision>
  <dcterms:created xsi:type="dcterms:W3CDTF">2020-03-31T16:53:22Z</dcterms:created>
  <dcterms:modified xsi:type="dcterms:W3CDTF">2020-03-31T19:10:06Z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0x010100E1D7FE98CCD256449BD282594658A6C1</vt:lpwstr>
  </property>
</Properties>
</file>