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2" r:id="rId6"/>
    <p:sldId id="263" r:id="rId7"/>
    <p:sldId id="259" r:id="rId8"/>
    <p:sldId id="258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624B5-9CF4-451B-BBA5-2054EFCF2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9B443B-CDBC-45EE-B39B-09EAFA586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ED6151-1062-4F5C-98F6-E25454DC5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7157D8-D813-4956-83A3-5869E5B1C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81EA22-DEDE-461F-82DA-2A672308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4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8419F-9596-44D8-95E2-CF0A5580A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D9CD49-832A-4D6D-A47B-AC09E5ED8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B45D0A-8946-4D1B-9FCF-A8F4421D7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11CAE0-3FAF-46D7-A0B1-E47BF5389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F4A24D-4253-4EDD-82C8-A5E39857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06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6E28-43FA-47A0-8892-1FD9D979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F4BA02-5727-4E42-91B7-AF039B2E2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93AD9E-4FAE-4624-A877-37C1FEB9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F91F22-E5C1-48EC-BD2A-40830893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A69F4B-CD19-4635-B8EC-C03D679C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50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49D21-6FAF-4718-B82E-863496D27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3D0276-F527-4D16-A39C-53716E0C9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6715D7-5BE1-46F7-B25D-9F899F69A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6A4DAB-C2CD-4CB8-8ABF-A4863F2F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391A95-031A-4E15-B7FC-B7C4A0F6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F7CD4F-3F12-454B-8C6F-61D3C775E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00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2A9B0-A19D-4425-AB60-1C85A42B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E50851-E7D6-4486-B6BF-400088EF3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124C69-B728-4D09-9697-3E8349A3E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DAAAA8-E4B5-4BBC-ABC9-72822135E7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42B1538-F633-4A2C-BCBB-843E7BB85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7363BF9-AA49-4018-A129-393D7B8BF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8D70253-8B94-45F6-B8FA-948DF9FE1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12EF548-D78C-4CB7-A76F-223A1D4AD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44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1902FC-EDA1-4249-9560-876398933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3D8BB9-10EF-45E1-BCE6-4AA3751A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D8BAF2-9358-4914-A3C8-8AAED0E1F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BD565B-56F4-4E9A-AFAD-BE03A379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763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4C5E08-0892-4B3C-8513-001BCE4D9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5306A-7328-4E16-8858-051CEFB4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E029A4-2E8D-4FBD-9794-55E5C5BB3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15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A5783-5586-4918-953C-30B86D049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A01A1-66DB-4509-80F5-E86DC0B38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2D3482-6BDF-44C0-815B-C57645E03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AA64DD-64BF-4D21-BF11-762C9BF09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5380A5-B1CB-4FEB-8A73-91E81BAA6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B4A953-67E7-43F4-8643-CB8F453C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676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FFCB2-1A63-48EA-91E8-E3B807981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D8014D5-11FD-4B58-A0B5-E283F624A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EBAC0F-DBE5-4696-9255-3938D385B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ADE948-13A3-41C2-8435-C91F6D96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3DD5CC-9C41-420E-BF43-483FF24D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D474FF-65C2-40AC-B5AE-2B37D642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70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EB97E-4047-4BCD-9DB9-4DE7231F1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FCFD98-5205-4D3C-AB61-F5544AF1E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1A54DA-4BB8-4DE2-A480-19E96F9D1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D05009-30CB-413A-AC08-47939504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E6DC98-04CB-4C76-AF34-E2221333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85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4328E9-C983-42CD-9AFC-FB09BF4A1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2D8B9E-D2B8-41C2-9DE1-207F7758C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93D671-2B14-422C-A23B-03CC546A5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6BB6AD-6755-4167-AAC3-7DDC62E92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A855A6-B86E-4038-BB7A-F8A23C98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75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D5FD333-611B-434F-8480-5D28923F7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475E5C-AC6C-4F8C-8F9D-EC3284AF0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019CFE-8325-4468-BD09-23A715BD5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F96D-A09E-4CD2-AE4E-F5A3805FD280}" type="datetimeFigureOut">
              <a:rPr lang="es-ES" smtClean="0"/>
              <a:t>29/03/2020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046BA7-FC80-4EDD-9BEF-F7D1E466C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75A881-D35A-49A8-81A7-E74B55A38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32253-8A2B-42CE-BA27-17025F4CEA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948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7534B-5EEE-4FF5-9834-B2ADD4159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" y="1854497"/>
            <a:ext cx="6979920" cy="2387600"/>
          </a:xfrm>
        </p:spPr>
        <p:txBody>
          <a:bodyPr>
            <a:normAutofit fontScale="90000"/>
          </a:bodyPr>
          <a:lstStyle/>
          <a:p>
            <a:r>
              <a:rPr lang="es-ES" dirty="0"/>
              <a:t>LA MÚSICA TRADICIONAL ESPAÑOLA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BD5102-9B24-4EA0-AE41-4F031CB4D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6950" y="3812837"/>
            <a:ext cx="3627120" cy="858519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ELSA VÁZQUEZ MARTÍNEZ </a:t>
            </a:r>
          </a:p>
          <a:p>
            <a:r>
              <a:rPr lang="es-ES" dirty="0"/>
              <a:t>4ºB</a:t>
            </a:r>
          </a:p>
          <a:p>
            <a:endParaRPr lang="es-ES" dirty="0"/>
          </a:p>
        </p:txBody>
      </p:sp>
      <p:pic>
        <p:nvPicPr>
          <p:cNvPr id="1032" name="Picture 8" descr="Vinilo Pixerstick Corazón con las notas musicales - gusto por la ...">
            <a:extLst>
              <a:ext uri="{FF2B5EF4-FFF2-40B4-BE49-F238E27FC236}">
                <a16:creationId xmlns:a16="http://schemas.microsoft.com/office/drawing/2014/main" id="{055EFE4A-4123-4D7E-BCF0-7816975ED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" t="12514" r="3600" b="8629"/>
          <a:stretch/>
        </p:blipFill>
        <p:spPr bwMode="auto">
          <a:xfrm>
            <a:off x="8008620" y="1832882"/>
            <a:ext cx="3756660" cy="319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72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0B471-4DCA-4D0B-B8AF-D930BD9F6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50"/>
          </a:xfrm>
        </p:spPr>
        <p:txBody>
          <a:bodyPr>
            <a:normAutofit fontScale="90000"/>
          </a:bodyPr>
          <a:lstStyle/>
          <a:p>
            <a:endParaRPr lang="es-ES" sz="1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FABD8A-863A-4D36-B5B2-CC4A9255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21"/>
            <a:ext cx="10515600" cy="32659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8800" dirty="0">
                <a:latin typeface="Berlin Sans FB Demi" panose="020E0802020502020306" pitchFamily="34" charset="0"/>
              </a:rPr>
              <a:t>CUARESMA</a:t>
            </a:r>
          </a:p>
          <a:p>
            <a:pPr marL="0" indent="0" algn="ctr">
              <a:buNone/>
            </a:pPr>
            <a:r>
              <a:rPr lang="es-ES" sz="8800" dirty="0">
                <a:latin typeface="Berlin Sans FB Demi" panose="020E0802020502020306" pitchFamily="34" charset="0"/>
              </a:rPr>
              <a:t>Y</a:t>
            </a:r>
          </a:p>
          <a:p>
            <a:pPr marL="0" indent="0" algn="ctr">
              <a:buNone/>
            </a:pPr>
            <a:r>
              <a:rPr lang="es-ES" sz="8800" dirty="0">
                <a:latin typeface="Berlin Sans FB Demi" panose="020E0802020502020306" pitchFamily="34" charset="0"/>
              </a:rPr>
              <a:t>SEMANA SANTA</a:t>
            </a:r>
          </a:p>
        </p:txBody>
      </p:sp>
    </p:spTree>
    <p:extLst>
      <p:ext uri="{BB962C8B-B14F-4D97-AF65-F5344CB8AC3E}">
        <p14:creationId xmlns:p14="http://schemas.microsoft.com/office/powerpoint/2010/main" val="156505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A606A-CB68-4A07-BD34-D895444BD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>
                <a:latin typeface="Berlin Sans FB Demi" panose="020E0802020502020306" pitchFamily="34" charset="0"/>
              </a:rPr>
              <a:t>NANA</a:t>
            </a:r>
          </a:p>
        </p:txBody>
      </p:sp>
      <p:pic>
        <p:nvPicPr>
          <p:cNvPr id="4" name="NANA">
            <a:hlinkClick r:id="" action="ppaction://media"/>
            <a:extLst>
              <a:ext uri="{FF2B5EF4-FFF2-40B4-BE49-F238E27FC236}">
                <a16:creationId xmlns:a16="http://schemas.microsoft.com/office/drawing/2014/main" id="{32CB5F34-EBB0-41DE-97FC-7EB87CB1A93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5697" y="1146253"/>
            <a:ext cx="1222636" cy="1222636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724F454-FCCD-41FA-8D71-E59D11786384}"/>
              </a:ext>
            </a:extLst>
          </p:cNvPr>
          <p:cNvSpPr/>
          <p:nvPr/>
        </p:nvSpPr>
        <p:spPr>
          <a:xfrm>
            <a:off x="1066801" y="2785418"/>
            <a:ext cx="50291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Son canciones para acunar al propio hijo.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Proporcionan el sueño a la vez que alejan de él los malos espíritus.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E9D0097-8888-4FED-8F43-45DD7D5CBB0E}"/>
              </a:ext>
            </a:extLst>
          </p:cNvPr>
          <p:cNvSpPr/>
          <p:nvPr/>
        </p:nvSpPr>
        <p:spPr>
          <a:xfrm>
            <a:off x="3048000" y="145985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200" dirty="0">
                <a:latin typeface="Bahnschrift SemiCondensed" panose="020B0502040204020203" pitchFamily="34" charset="0"/>
              </a:rPr>
              <a:t>“Canción de Cuna de </a:t>
            </a:r>
            <a:r>
              <a:rPr lang="es-ES" sz="3200" dirty="0" err="1">
                <a:latin typeface="Bahnschrift SemiCondensed" panose="020B0502040204020203" pitchFamily="34" charset="0"/>
              </a:rPr>
              <a:t>Brahams</a:t>
            </a:r>
            <a:r>
              <a:rPr lang="es-ES" sz="3200" dirty="0">
                <a:latin typeface="Bahnschrift SemiCondensed" panose="020B0502040204020203" pitchFamily="34" charset="0"/>
              </a:rPr>
              <a:t>”</a:t>
            </a:r>
          </a:p>
        </p:txBody>
      </p:sp>
      <p:pic>
        <p:nvPicPr>
          <p:cNvPr id="1026" name="Picture 2" descr="Ilustración De Dibujos Animados Lindo Bebé Durmiendo En La Luna ...">
            <a:extLst>
              <a:ext uri="{FF2B5EF4-FFF2-40B4-BE49-F238E27FC236}">
                <a16:creationId xmlns:a16="http://schemas.microsoft.com/office/drawing/2014/main" id="{AD027824-5BBC-442D-B8E2-E8539E71C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938" y="2937752"/>
            <a:ext cx="2187759" cy="218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3D39EC69-6878-420E-B286-81F35F4CE2C8}"/>
              </a:ext>
            </a:extLst>
          </p:cNvPr>
          <p:cNvCxnSpPr/>
          <p:nvPr/>
        </p:nvCxnSpPr>
        <p:spPr>
          <a:xfrm>
            <a:off x="8751817" y="1757571"/>
            <a:ext cx="7369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48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58AE0-88A7-4AF8-A5D1-856B59E6D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latin typeface="Berlin Sans FB Demi" panose="020E0802020502020306" pitchFamily="34" charset="0"/>
              </a:rPr>
              <a:t>VILLANCICO</a:t>
            </a:r>
          </a:p>
        </p:txBody>
      </p:sp>
      <p:pic>
        <p:nvPicPr>
          <p:cNvPr id="4" name="VILLANCICO">
            <a:hlinkClick r:id="" action="ppaction://media"/>
            <a:extLst>
              <a:ext uri="{FF2B5EF4-FFF2-40B4-BE49-F238E27FC236}">
                <a16:creationId xmlns:a16="http://schemas.microsoft.com/office/drawing/2014/main" id="{81FA2BF8-D564-45F1-A48F-528CEFC566B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49749" y="1152370"/>
            <a:ext cx="1325563" cy="1325563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E59869C-32D7-4FEB-BC98-E8A73E45859B}"/>
              </a:ext>
            </a:extLst>
          </p:cNvPr>
          <p:cNvSpPr/>
          <p:nvPr/>
        </p:nvSpPr>
        <p:spPr>
          <a:xfrm>
            <a:off x="385499" y="2718750"/>
            <a:ext cx="6096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Es una canción popular religiosa cuyo tema central es el nacimiento de Jesús y que se canta en Navidad.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El término villancico deriva de villano significa “hombre de pueblo”.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32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624BA46-E47D-4437-9A72-E75BA8EA2AD2}"/>
              </a:ext>
            </a:extLst>
          </p:cNvPr>
          <p:cNvSpPr/>
          <p:nvPr/>
        </p:nvSpPr>
        <p:spPr>
          <a:xfrm>
            <a:off x="3048000" y="140003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200" dirty="0">
                <a:latin typeface="Bahnschrift SemiCondensed" panose="020B0502040204020203" pitchFamily="34" charset="0"/>
              </a:rPr>
              <a:t>“Entonar los aires”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251DF9B1-A3A8-4A5D-868B-0665B412F594}"/>
              </a:ext>
            </a:extLst>
          </p:cNvPr>
          <p:cNvCxnSpPr/>
          <p:nvPr/>
        </p:nvCxnSpPr>
        <p:spPr>
          <a:xfrm>
            <a:off x="7724633" y="1815152"/>
            <a:ext cx="13101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Nacimiento del niño Jesús. Cuento de Navidad">
            <a:extLst>
              <a:ext uri="{FF2B5EF4-FFF2-40B4-BE49-F238E27FC236}">
                <a16:creationId xmlns:a16="http://schemas.microsoft.com/office/drawing/2014/main" id="{75B5D8AD-04D8-4C02-9A23-CFEF04B0D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822" y="2725602"/>
            <a:ext cx="2395254" cy="239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72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AA212-A0B1-43F1-9BFA-E766CEB8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latin typeface="Berlin Sans FB Demi" panose="020E0802020502020306" pitchFamily="34" charset="0"/>
              </a:rPr>
              <a:t>CANCIÓN RELIGIOSA</a:t>
            </a:r>
          </a:p>
        </p:txBody>
      </p:sp>
      <p:pic>
        <p:nvPicPr>
          <p:cNvPr id="6" name="MISA">
            <a:hlinkClick r:id="" action="ppaction://media"/>
            <a:extLst>
              <a:ext uri="{FF2B5EF4-FFF2-40B4-BE49-F238E27FC236}">
                <a16:creationId xmlns:a16="http://schemas.microsoft.com/office/drawing/2014/main" id="{D4FA1293-9CB0-47BD-923B-8A18B513417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28236" y="1027906"/>
            <a:ext cx="1325564" cy="1325564"/>
          </a:xfr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E8931E4-5AF6-4583-A73F-05222A39A8A6}"/>
              </a:ext>
            </a:extLst>
          </p:cNvPr>
          <p:cNvSpPr/>
          <p:nvPr/>
        </p:nvSpPr>
        <p:spPr>
          <a:xfrm>
            <a:off x="662609" y="2706756"/>
            <a:ext cx="6096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600" dirty="0"/>
              <a:t>Son canciones que contienen letras con mensajes bíblicos o diferentes tipos de oración, y cuya motivación principal es la fe cristiana.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600" dirty="0"/>
              <a:t>Se canta en la ofrenda, y en algún otro momento oportuno de la Eucaristía.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E824D0B-0F0B-44FF-82AA-E8FFDC5311C2}"/>
              </a:ext>
            </a:extLst>
          </p:cNvPr>
          <p:cNvSpPr/>
          <p:nvPr/>
        </p:nvSpPr>
        <p:spPr>
          <a:xfrm>
            <a:off x="3048000" y="1321559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000" dirty="0">
                <a:solidFill>
                  <a:srgbClr val="222222"/>
                </a:solidFill>
                <a:latin typeface="Bahnschrift SemiCondensed" panose="020B0502040204020203" pitchFamily="34" charset="0"/>
              </a:rPr>
              <a:t>“Por los Niños que empiezan la Vida”</a:t>
            </a:r>
            <a:endParaRPr lang="es-ES" sz="3000" dirty="0">
              <a:latin typeface="Bahnschrift SemiCondensed" panose="020B0502040204020203" pitchFamily="34" charset="0"/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5583C7BD-5580-4E7E-8998-5DA13C2B6180}"/>
              </a:ext>
            </a:extLst>
          </p:cNvPr>
          <p:cNvCxnSpPr/>
          <p:nvPr/>
        </p:nvCxnSpPr>
        <p:spPr>
          <a:xfrm>
            <a:off x="8898340" y="1690688"/>
            <a:ext cx="9416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10 maneras de enamorarte profundamente de la Eucaristía">
            <a:extLst>
              <a:ext uri="{FF2B5EF4-FFF2-40B4-BE49-F238E27FC236}">
                <a16:creationId xmlns:a16="http://schemas.microsoft.com/office/drawing/2014/main" id="{E9F7F798-5C0C-47CD-A65E-23BD6AD25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908" y="3016251"/>
            <a:ext cx="3590183" cy="187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00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F167F-834E-45B9-918F-7FE37C7B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latin typeface="Berlin Sans FB Demi" panose="020E0802020502020306" pitchFamily="34" charset="0"/>
              </a:rPr>
              <a:t>CANCIÓN RELIGIOSA</a:t>
            </a:r>
          </a:p>
        </p:txBody>
      </p:sp>
      <p:pic>
        <p:nvPicPr>
          <p:cNvPr id="4" name="COMULGAR">
            <a:hlinkClick r:id="" action="ppaction://media"/>
            <a:extLst>
              <a:ext uri="{FF2B5EF4-FFF2-40B4-BE49-F238E27FC236}">
                <a16:creationId xmlns:a16="http://schemas.microsoft.com/office/drawing/2014/main" id="{D72D6483-68A4-4BD2-8068-8DD26A77262E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6365" y="1021516"/>
            <a:ext cx="1368495" cy="1368495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7057527-E0C5-405E-8495-330EF86E1382}"/>
              </a:ext>
            </a:extLst>
          </p:cNvPr>
          <p:cNvSpPr/>
          <p:nvPr/>
        </p:nvSpPr>
        <p:spPr>
          <a:xfrm>
            <a:off x="463825" y="2697991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Son canciones que contienen letras con mensajes bíblicos o diferentes tipos de oración, y cuya motivación principal es la fe cristiana.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Es cantada a la hora de comulgar en la iglesia.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B3605EB-6B6F-4192-A2B6-471439D1810A}"/>
              </a:ext>
            </a:extLst>
          </p:cNvPr>
          <p:cNvSpPr/>
          <p:nvPr/>
        </p:nvSpPr>
        <p:spPr>
          <a:xfrm>
            <a:off x="4124947" y="1413376"/>
            <a:ext cx="3942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dirty="0">
                <a:solidFill>
                  <a:srgbClr val="222222"/>
                </a:solidFill>
                <a:latin typeface="Bahnschrift SemiCondensed" panose="020B0502040204020203" pitchFamily="34" charset="0"/>
              </a:rPr>
              <a:t>“Me Enseñarás a Amar”</a:t>
            </a:r>
            <a:endParaRPr lang="es-ES" sz="3200" dirty="0">
              <a:latin typeface="Bahnschrift SemiCondensed" panose="020B0502040204020203" pitchFamily="34" charset="0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924FAD9-285D-4805-819C-B94E5EB5466B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8067053" y="1705764"/>
            <a:ext cx="1368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Significado del nombre Eucaristía y ocho otros nombres que tiene">
            <a:extLst>
              <a:ext uri="{FF2B5EF4-FFF2-40B4-BE49-F238E27FC236}">
                <a16:creationId xmlns:a16="http://schemas.microsoft.com/office/drawing/2014/main" id="{DAEE15BD-4105-44EB-88DC-568793CB5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099" y="2697991"/>
            <a:ext cx="4234897" cy="274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09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4FC92-0828-422E-8586-49FE7F48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400" dirty="0">
                <a:latin typeface="Berlin Sans FB Demi" panose="020E0802020502020306" pitchFamily="34" charset="0"/>
              </a:rPr>
              <a:t>CANCIÓN RELIGIOSA</a:t>
            </a:r>
          </a:p>
        </p:txBody>
      </p:sp>
      <p:pic>
        <p:nvPicPr>
          <p:cNvPr id="4" name="COMUNIÓN">
            <a:hlinkClick r:id="" action="ppaction://media"/>
            <a:extLst>
              <a:ext uri="{FF2B5EF4-FFF2-40B4-BE49-F238E27FC236}">
                <a16:creationId xmlns:a16="http://schemas.microsoft.com/office/drawing/2014/main" id="{211421C4-07F6-478B-A8A6-58133DC9A5A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07828" y="1101387"/>
            <a:ext cx="1325562" cy="1325562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84FEB10-614F-4DEE-8C8B-7DA84B0EF591}"/>
              </a:ext>
            </a:extLst>
          </p:cNvPr>
          <p:cNvSpPr/>
          <p:nvPr/>
        </p:nvSpPr>
        <p:spPr>
          <a:xfrm>
            <a:off x="728869" y="2525932"/>
            <a:ext cx="58707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Son canciones que contienen letras con mensajes bíblicos o diferentes tipos de oración, y cuya motivación principal es la fe cristiana.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400" dirty="0"/>
              <a:t>Es una canción especial para cuando los niños y niñas de la iglesia reciben la Comunión.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DD4CBCB-B8CE-40B4-91E5-88B4B89C70DB}"/>
              </a:ext>
            </a:extLst>
          </p:cNvPr>
          <p:cNvSpPr/>
          <p:nvPr/>
        </p:nvSpPr>
        <p:spPr>
          <a:xfrm>
            <a:off x="3794203" y="1398300"/>
            <a:ext cx="45480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rgbClr val="222222"/>
                </a:solidFill>
                <a:latin typeface="Bahnschrift SemiCondensed" panose="020B0502040204020203" pitchFamily="34" charset="0"/>
              </a:rPr>
              <a:t>“Quédate Junto a Nosotros”</a:t>
            </a:r>
            <a:endParaRPr lang="es-ES" sz="3200" dirty="0">
              <a:latin typeface="Bahnschrift SemiCondensed" panose="020B0502040204020203" pitchFamily="34" charset="0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BBBDF326-E592-4529-BF08-97E5FA2A3BC9}"/>
              </a:ext>
            </a:extLst>
          </p:cNvPr>
          <p:cNvCxnSpPr/>
          <p:nvPr/>
        </p:nvCxnSpPr>
        <p:spPr>
          <a:xfrm>
            <a:off x="8342243" y="1789043"/>
            <a:ext cx="9210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>
            <a:extLst>
              <a:ext uri="{FF2B5EF4-FFF2-40B4-BE49-F238E27FC236}">
                <a16:creationId xmlns:a16="http://schemas.microsoft.com/office/drawing/2014/main" id="{2EAC63C1-09A9-4E73-A03F-BD3493823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918" y="2616429"/>
            <a:ext cx="4252213" cy="284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7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488B7-2560-4144-93E7-4121162C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dirty="0">
                <a:latin typeface="Berlin Sans FB Demi" panose="020E0802020502020306" pitchFamily="34" charset="0"/>
              </a:rPr>
              <a:t>SEMANA SANTA</a:t>
            </a:r>
          </a:p>
        </p:txBody>
      </p:sp>
      <p:pic>
        <p:nvPicPr>
          <p:cNvPr id="4" name="PEDRO">
            <a:hlinkClick r:id="" action="ppaction://media"/>
            <a:extLst>
              <a:ext uri="{FF2B5EF4-FFF2-40B4-BE49-F238E27FC236}">
                <a16:creationId xmlns:a16="http://schemas.microsoft.com/office/drawing/2014/main" id="{42865807-BF91-4BD0-8C04-335D771C8CB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44619" y="1213481"/>
            <a:ext cx="1231414" cy="1231414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04939EE-641B-4174-B5BA-18D7DAE3DD13}"/>
              </a:ext>
            </a:extLst>
          </p:cNvPr>
          <p:cNvSpPr/>
          <p:nvPr/>
        </p:nvSpPr>
        <p:spPr>
          <a:xfrm>
            <a:off x="838200" y="3271631"/>
            <a:ext cx="52909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Son canciones con dedicación a ambientes religiosos.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2800" dirty="0"/>
              <a:t>Es cantada en Semana Santa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82DC5E2-EF9C-4E0D-97B3-314808650903}"/>
              </a:ext>
            </a:extLst>
          </p:cNvPr>
          <p:cNvSpPr/>
          <p:nvPr/>
        </p:nvSpPr>
        <p:spPr>
          <a:xfrm>
            <a:off x="3246782" y="1413689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000" dirty="0">
                <a:solidFill>
                  <a:srgbClr val="222222"/>
                </a:solidFill>
                <a:latin typeface="Bahnschrift SemiCondensed" panose="020B0502040204020203" pitchFamily="34" charset="0"/>
              </a:rPr>
              <a:t>“Hoy Quisiera Llorar igual que Pedro”</a:t>
            </a:r>
            <a:endParaRPr lang="es-ES" sz="3000" dirty="0">
              <a:latin typeface="Bahnschrift SemiCondensed" panose="020B0502040204020203" pitchFamily="34" charset="0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B7E3786B-D1A4-48C6-84A0-767A75D7D609}"/>
              </a:ext>
            </a:extLst>
          </p:cNvPr>
          <p:cNvCxnSpPr>
            <a:cxnSpLocks/>
          </p:cNvCxnSpPr>
          <p:nvPr/>
        </p:nvCxnSpPr>
        <p:spPr>
          <a:xfrm>
            <a:off x="8998226" y="1690688"/>
            <a:ext cx="7686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Semana Santa Zamora Provincia y Romeria : Semana Santa de Benavente">
            <a:extLst>
              <a:ext uri="{FF2B5EF4-FFF2-40B4-BE49-F238E27FC236}">
                <a16:creationId xmlns:a16="http://schemas.microsoft.com/office/drawing/2014/main" id="{9A3CAE10-0ED5-467B-9F0E-6BC0B9B37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226" y="2860813"/>
            <a:ext cx="381000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4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4E09A-C392-4CA4-9F86-E93A33DC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2" y="1014482"/>
            <a:ext cx="10515600" cy="1325563"/>
          </a:xfrm>
        </p:spPr>
        <p:txBody>
          <a:bodyPr/>
          <a:lstStyle/>
          <a:p>
            <a:pPr algn="ctr"/>
            <a:r>
              <a:rPr lang="es-ES" dirty="0">
                <a:latin typeface="Berlin Sans FB Demi" panose="020E0802020502020306" pitchFamily="34" charset="0"/>
              </a:rPr>
              <a:t>AGRADECIMIENTOS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79C1B0-26CF-40BF-8A34-7744917E5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226" y="2766218"/>
            <a:ext cx="10515600" cy="1325563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Agradezco la colaboración de mi abuela Pilar por facilitarme la información y los audios de este trabajo, ya que ella pertenece al coro de la Iglesia del Carmen de Renueva.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98EB6C-72ED-445A-A235-90D175D0F4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26" b="17127"/>
          <a:stretch/>
        </p:blipFill>
        <p:spPr>
          <a:xfrm>
            <a:off x="5069888" y="4517954"/>
            <a:ext cx="2370275" cy="155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28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1D7FE98CCD256449BD282594658A6C1" ma:contentTypeVersion="4" ma:contentTypeDescription="Crear nuevo documento." ma:contentTypeScope="" ma:versionID="cc5d805969d9816a59874f066b8598c3">
  <xsd:schema xmlns:xsd="http://www.w3.org/2001/XMLSchema" xmlns:xs="http://www.w3.org/2001/XMLSchema" xmlns:p="http://schemas.microsoft.com/office/2006/metadata/properties" xmlns:ns2="2d44a705-c5ca-4146-a881-2d0e52da3fc5" targetNamespace="http://schemas.microsoft.com/office/2006/metadata/properties" ma:root="true" ma:fieldsID="3bb82c2bee55b93e27be7a85ce3f71e6" ns2:_="">
    <xsd:import namespace="2d44a705-c5ca-4146-a881-2d0e52da3fc5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44a705-c5ca-4146-a881-2d0e52da3fc5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2d44a705-c5ca-4146-a881-2d0e52da3fc5">3849d143-9797-423c-b70b-c6e70a7fea63</ReferenceId>
  </documentManagement>
</p:properties>
</file>

<file path=customXml/itemProps1.xml><?xml version="1.0" encoding="utf-8"?>
<ds:datastoreItem xmlns:ds="http://schemas.openxmlformats.org/officeDocument/2006/customXml" ds:itemID="{A15B9279-9AD4-432A-AE76-BD9AF4A78555}"/>
</file>

<file path=customXml/itemProps2.xml><?xml version="1.0" encoding="utf-8"?>
<ds:datastoreItem xmlns:ds="http://schemas.openxmlformats.org/officeDocument/2006/customXml" ds:itemID="{460E0AB7-8D91-4A85-AEA0-11B2FAB60FA8}"/>
</file>

<file path=customXml/itemProps3.xml><?xml version="1.0" encoding="utf-8"?>
<ds:datastoreItem xmlns:ds="http://schemas.openxmlformats.org/officeDocument/2006/customXml" ds:itemID="{035E6614-6F19-44A6-92B4-C5D2C910F794}"/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277</Words>
  <Application>Microsoft Office PowerPoint</Application>
  <PresentationFormat>Panorámica</PresentationFormat>
  <Paragraphs>33</Paragraphs>
  <Slides>9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Bahnschrift SemiCondensed</vt:lpstr>
      <vt:lpstr>Berlin Sans FB Demi</vt:lpstr>
      <vt:lpstr>Calibri</vt:lpstr>
      <vt:lpstr>Calibri Light</vt:lpstr>
      <vt:lpstr>Tema de Office</vt:lpstr>
      <vt:lpstr>LA MÚSICA TRADICIONAL ESPAÑOLA </vt:lpstr>
      <vt:lpstr>Presentación de PowerPoint</vt:lpstr>
      <vt:lpstr>NANA</vt:lpstr>
      <vt:lpstr>VILLANCICO</vt:lpstr>
      <vt:lpstr>CANCIÓN RELIGIOSA</vt:lpstr>
      <vt:lpstr>CANCIÓN RELIGIOSA</vt:lpstr>
      <vt:lpstr>CANCIÓN RELIGIOSA</vt:lpstr>
      <vt:lpstr>SEMANA SANTA</vt:lpstr>
      <vt:lpstr>AGRADECIMIENTOS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</dc:title>
  <dc:creator>Elsa</dc:creator>
  <cp:lastModifiedBy>Elsa</cp:lastModifiedBy>
  <cp:revision>12</cp:revision>
  <dcterms:created xsi:type="dcterms:W3CDTF">2020-03-28T11:50:30Z</dcterms:created>
  <dcterms:modified xsi:type="dcterms:W3CDTF">2020-03-29T14:11:42Z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0x010100E1D7FE98CCD256449BD282594658A6C1</vt:lpwstr>
  </property>
</Properties>
</file>