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5DE86-11E1-4396-AC32-E043D78C6C72}" type="datetimeFigureOut">
              <a:rPr lang="es-ES" smtClean="0"/>
              <a:pPr/>
              <a:t>29/04/2020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23B9C-E6A7-41A5-9B42-0F2186C9BA5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23B9C-E6A7-41A5-9B42-0F2186C9BA5B}" type="slidenum">
              <a:rPr lang="es-ES" smtClean="0"/>
              <a:pPr/>
              <a:t>1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E36F28D-2F67-497D-99B5-A2160AB6159F}" type="datetimeFigureOut">
              <a:rPr lang="es-ES" smtClean="0"/>
              <a:pPr/>
              <a:t>29/04/2020</a:t>
            </a:fld>
            <a:endParaRPr lang="es-E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F58DDBD-9DB7-46D7-9DDC-2ED281C1C82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E36F28D-2F67-497D-99B5-A2160AB6159F}" type="datetimeFigureOut">
              <a:rPr lang="es-ES" smtClean="0"/>
              <a:pPr/>
              <a:t>29/04/2020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DDBD-9DB7-46D7-9DDC-2ED281C1C82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E36F28D-2F67-497D-99B5-A2160AB6159F}" type="datetimeFigureOut">
              <a:rPr lang="es-ES" smtClean="0"/>
              <a:pPr/>
              <a:t>29/04/2020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F58DDBD-9DB7-46D7-9DDC-2ED281C1C820}" type="slidenum">
              <a:rPr lang="es-ES" smtClean="0"/>
              <a:pPr/>
              <a:t>‹Nº›</a:t>
            </a:fld>
            <a:endParaRPr lang="es-ES" dirty="0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E36F28D-2F67-497D-99B5-A2160AB6159F}" type="datetimeFigureOut">
              <a:rPr lang="es-ES" smtClean="0"/>
              <a:pPr/>
              <a:t>29/04/2020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F58DDBD-9DB7-46D7-9DDC-2ED281C1C82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E36F28D-2F67-497D-99B5-A2160AB6159F}" type="datetimeFigureOut">
              <a:rPr lang="es-ES" smtClean="0"/>
              <a:pPr/>
              <a:t>29/04/2020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F58DDBD-9DB7-46D7-9DDC-2ED281C1C82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F28D-2F67-497D-99B5-A2160AB6159F}" type="datetimeFigureOut">
              <a:rPr lang="es-ES" smtClean="0"/>
              <a:pPr/>
              <a:t>29/04/2020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DDBD-9DB7-46D7-9DDC-2ED281C1C82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E36F28D-2F67-497D-99B5-A2160AB6159F}" type="datetimeFigureOut">
              <a:rPr lang="es-ES" smtClean="0"/>
              <a:pPr/>
              <a:t>29/04/2020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F58DDBD-9DB7-46D7-9DDC-2ED281C1C82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E36F28D-2F67-497D-99B5-A2160AB6159F}" type="datetimeFigureOut">
              <a:rPr lang="es-ES" smtClean="0"/>
              <a:pPr/>
              <a:t>29/04/2020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F58DDBD-9DB7-46D7-9DDC-2ED281C1C82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E36F28D-2F67-497D-99B5-A2160AB6159F}" type="datetimeFigureOut">
              <a:rPr lang="es-ES" smtClean="0"/>
              <a:pPr/>
              <a:t>29/04/2020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F58DDBD-9DB7-46D7-9DDC-2ED281C1C82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F28D-2F67-497D-99B5-A2160AB6159F}" type="datetimeFigureOut">
              <a:rPr lang="es-ES" smtClean="0"/>
              <a:pPr/>
              <a:t>29/04/2020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DDBD-9DB7-46D7-9DDC-2ED281C1C82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F28D-2F67-497D-99B5-A2160AB6159F}" type="datetimeFigureOut">
              <a:rPr lang="es-ES" smtClean="0"/>
              <a:pPr/>
              <a:t>29/04/2020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DDBD-9DB7-46D7-9DDC-2ED281C1C82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E36F28D-2F67-497D-99B5-A2160AB6159F}" type="datetimeFigureOut">
              <a:rPr lang="es-ES" smtClean="0"/>
              <a:pPr/>
              <a:t>29/04/2020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F58DDBD-9DB7-46D7-9DDC-2ED281C1C82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Acer\Pictures\2020-04\IMG_2935%20(1).MOV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cer\Pictures\2020-04\ABGNE7635.MOV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43608" y="1484784"/>
            <a:ext cx="6912768" cy="157259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" dirty="0" smtClean="0"/>
              <a:t>                                            MI  PAISAJE  SONORO    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40544" y="3068960"/>
            <a:ext cx="8062912" cy="933920"/>
          </a:xfrm>
          <a:ln>
            <a:noFill/>
          </a:ln>
        </p:spPr>
        <p:txBody>
          <a:bodyPr/>
          <a:lstStyle/>
          <a:p>
            <a:r>
              <a:rPr lang="es-ES" dirty="0" smtClean="0"/>
              <a:t>AINHOA LUIS NUÑEZ</a:t>
            </a:r>
            <a:endParaRPr lang="es-E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399032"/>
          </a:xfrm>
        </p:spPr>
        <p:txBody>
          <a:bodyPr>
            <a:noAutofit/>
          </a:bodyPr>
          <a:lstStyle/>
          <a:p>
            <a:r>
              <a:rPr lang="es-E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 Light" pitchFamily="34" charset="0"/>
                <a:cs typeface="Calibri Light" pitchFamily="34" charset="0"/>
              </a:rPr>
              <a:t>Desde mi habitación oigo la televisión que viene del salón , el ruido del ordenador  ya que estoy en mi habitación y lo estoy usando, cuando mi madre baja a hacer la comida o la cena se escucha alguna sartén o algún utensilio de cocina.</a:t>
            </a:r>
            <a:endParaRPr lang="es-ES" sz="2800" dirty="0">
              <a:solidFill>
                <a:schemeClr val="accent1">
                  <a:lumMod val="60000"/>
                  <a:lumOff val="40000"/>
                </a:schemeClr>
              </a:solidFill>
              <a:latin typeface="Calibri Light" pitchFamily="34" charset="0"/>
              <a:cs typeface="Calibri Light" pitchFamily="34" charset="0"/>
            </a:endParaRPr>
          </a:p>
        </p:txBody>
      </p:sp>
      <p:pic>
        <p:nvPicPr>
          <p:cNvPr id="4" name="3 Marcador de contenido" descr="IMG_E293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852936"/>
            <a:ext cx="4038600" cy="3028950"/>
          </a:xfrm>
        </p:spPr>
      </p:pic>
      <p:pic>
        <p:nvPicPr>
          <p:cNvPr id="10" name="9 Marcador de contenido" descr="QUWL206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6016" y="2852936"/>
            <a:ext cx="4038600" cy="302895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Desde mi ventana suelo escuchar algunos pájaros, también coches pero sobre todo el viento. </a:t>
            </a:r>
            <a:r>
              <a:rPr lang="es-ES" sz="2000" dirty="0" smtClean="0">
                <a:solidFill>
                  <a:srgbClr val="7030A0"/>
                </a:solidFill>
              </a:rPr>
              <a:t>(si subes el volumen vas a oír algún pájaro)</a:t>
            </a:r>
            <a:endParaRPr lang="es-ES" sz="2000" dirty="0">
              <a:solidFill>
                <a:srgbClr val="7030A0"/>
              </a:solidFill>
            </a:endParaRPr>
          </a:p>
        </p:txBody>
      </p:sp>
      <p:pic>
        <p:nvPicPr>
          <p:cNvPr id="6" name="5 Marcador de contenido" descr="IMG_E294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76056" y="1844824"/>
            <a:ext cx="3528392" cy="4403576"/>
          </a:xfrm>
        </p:spPr>
      </p:pic>
      <p:pic>
        <p:nvPicPr>
          <p:cNvPr id="5" name="IMG_2935 (1).MOV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11560" y="1844824"/>
            <a:ext cx="4248472" cy="4392488"/>
          </a:xfrm>
          <a:prstGeom prst="rect">
            <a:avLst/>
          </a:prstGeom>
        </p:spPr>
      </p:pic>
    </p:spTree>
  </p:cSld>
  <p:clrMapOvr>
    <a:masterClrMapping/>
  </p:clrMapOvr>
  <p:transition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476672"/>
            <a:ext cx="8229600" cy="1399032"/>
          </a:xfrm>
        </p:spPr>
        <p:txBody>
          <a:bodyPr>
            <a:noAutofit/>
          </a:bodyPr>
          <a:lstStyle/>
          <a:p>
            <a:r>
              <a:rPr lang="es-ES" sz="2400" dirty="0" smtClean="0">
                <a:latin typeface="Calibri Light" pitchFamily="34" charset="0"/>
                <a:cs typeface="Calibri Light" pitchFamily="34" charset="0"/>
              </a:rPr>
              <a:t>Aquí os presento el instituto al que voy pero desde hace mas de un mes ya no vamos porque nos encontramos en cuarentena. Hecho mucho de menos a mis profesores  y a mis compañeros, cuando en los cambios de clase siempre me paraba a hablar con ellos pero sobre todo las risas.</a:t>
            </a:r>
            <a:endParaRPr lang="es-ES" sz="2400" dirty="0">
              <a:latin typeface="Calibri Light" pitchFamily="34" charset="0"/>
              <a:cs typeface="Calibri Light" pitchFamily="34" charset="0"/>
            </a:endParaRPr>
          </a:p>
        </p:txBody>
      </p:sp>
      <p:pic>
        <p:nvPicPr>
          <p:cNvPr id="5" name="4 Marcador de contenido" descr="insti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50437"/>
            <a:ext cx="4038600" cy="2669963"/>
          </a:xfrm>
        </p:spPr>
      </p:pic>
      <p:pic>
        <p:nvPicPr>
          <p:cNvPr id="6" name="5 Marcador de contenido" descr="logotiposauces_TRANSPARENTE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276872"/>
            <a:ext cx="4038600" cy="361408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 smtClean="0">
                <a:latin typeface="Bahnschrift Light Condensed" pitchFamily="34" charset="0"/>
              </a:rPr>
              <a:t>Estos días de cuarentena sobre las ocho el barrio se vuelve muy animado, suelen poner canciones como la de la macarena,… pero la que siempre ponen y  la mas conocida es :</a:t>
            </a:r>
            <a:endParaRPr lang="es-ES" sz="2800" dirty="0">
              <a:latin typeface="Bahnschrift Light Condensed" pitchFamily="34" charset="0"/>
            </a:endParaRPr>
          </a:p>
        </p:txBody>
      </p:sp>
      <p:pic>
        <p:nvPicPr>
          <p:cNvPr id="6" name="ABGNE7635.MO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475656" y="2276872"/>
            <a:ext cx="6336704" cy="381642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-1548680" y="764705"/>
            <a:ext cx="8062912" cy="1080119"/>
          </a:xfrm>
        </p:spPr>
        <p:txBody>
          <a:bodyPr>
            <a:noAutofit/>
          </a:bodyPr>
          <a:lstStyle/>
          <a:p>
            <a:r>
              <a:rPr lang="es-ES" sz="6600" dirty="0" smtClean="0"/>
              <a:t>SONIDOS  </a:t>
            </a:r>
            <a:endParaRPr lang="es-ES" sz="6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40544" y="2060848"/>
            <a:ext cx="8062912" cy="3888432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>
                <a:solidFill>
                  <a:schemeClr val="accent2"/>
                </a:solidFill>
              </a:rPr>
              <a:t> </a:t>
            </a:r>
            <a:r>
              <a:rPr lang="es-E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28/04/2020</a:t>
            </a:r>
            <a:r>
              <a:rPr lang="es-ES" dirty="0" smtClean="0"/>
              <a:t>  </a:t>
            </a:r>
            <a:r>
              <a:rPr lang="es-E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por</a:t>
            </a:r>
            <a:r>
              <a:rPr lang="es-ES" dirty="0" smtClean="0"/>
              <a:t> </a:t>
            </a:r>
            <a:r>
              <a:rPr lang="es-E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la mañana se han escuchado algunos pajaritos y por la tarde el viento.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>
                <a:solidFill>
                  <a:schemeClr val="accent2"/>
                </a:solidFill>
                <a:latin typeface="+mj-lt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  <a:cs typeface="Arial" pitchFamily="34" charset="0"/>
              </a:rPr>
              <a:t>29/04/2020 </a:t>
            </a:r>
            <a:r>
              <a:rPr lang="es-E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cs typeface="Arial" pitchFamily="34" charset="0"/>
              </a:rPr>
              <a:t>por la mañana se ha escuchado algún coche pasar y a por la tarde la televisión del salón.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>
                <a:solidFill>
                  <a:schemeClr val="accent2"/>
                </a:solidFill>
                <a:latin typeface="+mj-lt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  <a:cs typeface="Arial" pitchFamily="34" charset="0"/>
              </a:rPr>
              <a:t>30/04/2020  </a:t>
            </a:r>
            <a:r>
              <a:rPr lang="es-E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cs typeface="Arial" pitchFamily="34" charset="0"/>
              </a:rPr>
              <a:t>por la mañana se ha escuchado el ruido del la sartén procedente de la cocina, y por la tarde la puerta de una vecina que iba a tirar la basura.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>
                <a:solidFill>
                  <a:schemeClr val="accent2"/>
                </a:solidFill>
                <a:latin typeface="+mj-lt"/>
                <a:cs typeface="Arial" pitchFamily="34" charset="0"/>
              </a:rPr>
              <a:t> </a:t>
            </a:r>
            <a:r>
              <a:rPr lang="es-ES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  <a:cs typeface="Arial" pitchFamily="34" charset="0"/>
              </a:rPr>
              <a:t>01/05/2020 </a:t>
            </a:r>
            <a:r>
              <a:rPr lang="es-E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cs typeface="Arial" pitchFamily="34" charset="0"/>
              </a:rPr>
              <a:t>por la mañana se ha oído la puerta del garaje de un vecino, y por la tarde las risas de un niño que paseaba con su mama.</a:t>
            </a:r>
          </a:p>
          <a:p>
            <a:pPr algn="just">
              <a:buFont typeface="Arial" pitchFamily="34" charset="0"/>
              <a:buChar char="•"/>
            </a:pPr>
            <a:endParaRPr lang="es-ES" dirty="0" smtClean="0">
              <a:solidFill>
                <a:schemeClr val="accent3">
                  <a:lumMod val="60000"/>
                  <a:lumOff val="40000"/>
                </a:schemeClr>
              </a:solidFill>
              <a:latin typeface="+mj-lt"/>
              <a:cs typeface="Arial" pitchFamily="34" charset="0"/>
            </a:endParaRPr>
          </a:p>
          <a:p>
            <a:pPr algn="just"/>
            <a:endParaRPr lang="es-ES" dirty="0" smtClean="0">
              <a:solidFill>
                <a:schemeClr val="accent3">
                  <a:lumMod val="60000"/>
                  <a:lumOff val="40000"/>
                </a:schemeClr>
              </a:solidFill>
              <a:latin typeface="+mj-lt"/>
              <a:cs typeface="Arial" pitchFamily="34" charset="0"/>
            </a:endParaRPr>
          </a:p>
          <a:p>
            <a:pPr algn="just"/>
            <a:endParaRPr lang="es-ES" dirty="0" smtClean="0">
              <a:solidFill>
                <a:schemeClr val="accent3">
                  <a:lumMod val="60000"/>
                  <a:lumOff val="40000"/>
                </a:schemeClr>
              </a:solidFill>
              <a:latin typeface="+mj-lt"/>
              <a:cs typeface="Arial" pitchFamily="34" charset="0"/>
            </a:endParaRPr>
          </a:p>
          <a:p>
            <a:pPr algn="just"/>
            <a:endParaRPr lang="es-E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Personalizado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FF36BFCB1C0944798EEF545B17771AC" ma:contentTypeVersion="11" ma:contentTypeDescription="Crear nuevo documento." ma:contentTypeScope="" ma:versionID="e5b7cb079e645db966532690eb04605e">
  <xsd:schema xmlns:xsd="http://www.w3.org/2001/XMLSchema" xmlns:xs="http://www.w3.org/2001/XMLSchema" xmlns:p="http://schemas.microsoft.com/office/2006/metadata/properties" xmlns:ns2="f2d60666-67f3-4a34-a64d-2e89712f551f" targetNamespace="http://schemas.microsoft.com/office/2006/metadata/properties" ma:root="true" ma:fieldsID="7a08c64731cef773ed12a4553da4314e" ns2:_="">
    <xsd:import namespace="f2d60666-67f3-4a34-a64d-2e89712f551f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d60666-67f3-4a34-a64d-2e89712f551f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f2d60666-67f3-4a34-a64d-2e89712f551f" xsi:nil="true"/>
  </documentManagement>
</p:properties>
</file>

<file path=customXml/itemProps1.xml><?xml version="1.0" encoding="utf-8"?>
<ds:datastoreItem xmlns:ds="http://schemas.openxmlformats.org/officeDocument/2006/customXml" ds:itemID="{15C4F3AA-187E-451F-9249-666EBA727606}"/>
</file>

<file path=customXml/itemProps2.xml><?xml version="1.0" encoding="utf-8"?>
<ds:datastoreItem xmlns:ds="http://schemas.openxmlformats.org/officeDocument/2006/customXml" ds:itemID="{3DB7D123-7202-42FB-B4A8-A45E9F7C2110}"/>
</file>

<file path=customXml/itemProps3.xml><?xml version="1.0" encoding="utf-8"?>
<ds:datastoreItem xmlns:ds="http://schemas.openxmlformats.org/officeDocument/2006/customXml" ds:itemID="{8CA0EAA2-7D9C-4D30-AFD5-0ABE5DB1E5E0}"/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241</TotalTime>
  <Words>275</Words>
  <Application>Microsoft Office PowerPoint</Application>
  <PresentationFormat>Presentación en pantalla (4:3)</PresentationFormat>
  <Paragraphs>14</Paragraphs>
  <Slides>6</Slides>
  <Notes>1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Brío</vt:lpstr>
      <vt:lpstr>                                            MI  PAISAJE  SONORO        </vt:lpstr>
      <vt:lpstr>Desde mi habitación oigo la televisión que viene del salón , el ruido del ordenador  ya que estoy en mi habitación y lo estoy usando, cuando mi madre baja a hacer la comida o la cena se escucha alguna sartén o algún utensilio de cocina.</vt:lpstr>
      <vt:lpstr>Desde mi ventana suelo escuchar algunos pájaros, también coches pero sobre todo el viento. (si subes el volumen vas a oír algún pájaro)</vt:lpstr>
      <vt:lpstr>Aquí os presento el instituto al que voy pero desde hace mas de un mes ya no vamos porque nos encontramos en cuarentena. Hecho mucho de menos a mis profesores  y a mis compañeros, cuando en los cambios de clase siempre me paraba a hablar con ellos pero sobre todo las risas.</vt:lpstr>
      <vt:lpstr>Estos días de cuarentena sobre las ocho el barrio se vuelve muy animado, suelen poner canciones como la de la macarena,… pero la que siempre ponen y  la mas conocida es :</vt:lpstr>
      <vt:lpstr>SONIDOS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PAISAJE   SONORO</dc:title>
  <dc:creator>Acer</dc:creator>
  <cp:lastModifiedBy>Acer</cp:lastModifiedBy>
  <cp:revision>25</cp:revision>
  <dcterms:created xsi:type="dcterms:W3CDTF">2020-04-28T16:52:49Z</dcterms:created>
  <dcterms:modified xsi:type="dcterms:W3CDTF">2020-04-29T12:57:01Z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0x0101006FF36BFCB1C0944798EEF545B17771AC</vt:lpwstr>
  </property>
</Properties>
</file>